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Jenthill" panose="020B0604020202020204" charset="0"/>
      <p:regular r:id="rId14"/>
    </p:embeddedFont>
    <p:embeddedFont>
      <p:font typeface="Jenthill Caps" panose="020B0604020202020204" charset="0"/>
      <p:regular r:id="rId15"/>
    </p:embeddedFont>
    <p:embeddedFont>
      <p:font typeface="Poppins" panose="00000500000000000000" pitchFamily="2" charset="0"/>
      <p:regular r:id="rId16"/>
    </p:embeddedFont>
    <p:embeddedFont>
      <p:font typeface="Poppi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8162" y="-938341"/>
            <a:ext cx="19956162" cy="11225341"/>
          </a:xfrm>
          <a:custGeom>
            <a:avLst/>
            <a:gdLst/>
            <a:ahLst/>
            <a:cxnLst/>
            <a:rect l="l" t="t" r="r" b="b"/>
            <a:pathLst>
              <a:path w="19956162" h="11225341">
                <a:moveTo>
                  <a:pt x="0" y="0"/>
                </a:moveTo>
                <a:lnTo>
                  <a:pt x="19956162" y="0"/>
                </a:lnTo>
                <a:lnTo>
                  <a:pt x="19956162" y="11225341"/>
                </a:lnTo>
                <a:lnTo>
                  <a:pt x="0" y="11225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95" b="-86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822589" y="7098704"/>
            <a:ext cx="9082045" cy="285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00"/>
              </a:lnSpc>
            </a:pPr>
            <a:r>
              <a:rPr lang="en-US" sz="16500">
                <a:solidFill>
                  <a:srgbClr val="000000"/>
                </a:solidFill>
                <a:latin typeface="Jenthill Caps"/>
                <a:ea typeface="Jenthill Caps"/>
                <a:cs typeface="Jenthill Caps"/>
                <a:sym typeface="Jenthill Caps"/>
              </a:rPr>
              <a:t>management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22589" y="5194639"/>
            <a:ext cx="9082045" cy="288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00"/>
              </a:lnSpc>
            </a:pPr>
            <a:r>
              <a:rPr lang="en-US" sz="16500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Time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183596" y="2848931"/>
            <a:ext cx="10585420" cy="6973145"/>
          </a:xfrm>
          <a:custGeom>
            <a:avLst/>
            <a:gdLst/>
            <a:ahLst/>
            <a:cxnLst/>
            <a:rect l="l" t="t" r="r" b="b"/>
            <a:pathLst>
              <a:path w="10585420" h="6973145">
                <a:moveTo>
                  <a:pt x="0" y="0"/>
                </a:moveTo>
                <a:lnTo>
                  <a:pt x="10585419" y="0"/>
                </a:lnTo>
                <a:lnTo>
                  <a:pt x="10585419" y="6973146"/>
                </a:lnTo>
                <a:lnTo>
                  <a:pt x="0" y="6973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055754"/>
            <a:ext cx="12369114" cy="466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2500" lvl="1" indent="-546250" algn="l">
              <a:lnSpc>
                <a:spcPts val="6072"/>
              </a:lnSpc>
              <a:buFont typeface="Arial"/>
              <a:buChar char="•"/>
            </a:pPr>
            <a:r>
              <a:rPr lang="en-US" sz="50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Accept that perfection isn’t always achievable.</a:t>
            </a:r>
          </a:p>
          <a:p>
            <a:pPr marL="1092500" lvl="1" indent="-546250" algn="l">
              <a:lnSpc>
                <a:spcPts val="6072"/>
              </a:lnSpc>
              <a:buFont typeface="Arial"/>
              <a:buChar char="•"/>
            </a:pPr>
            <a:r>
              <a:rPr lang="en-US" sz="50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 on completing tasks adequately.</a:t>
            </a:r>
          </a:p>
          <a:p>
            <a:pPr marL="1092500" lvl="1" indent="-546250" algn="l">
              <a:lnSpc>
                <a:spcPts val="6072"/>
              </a:lnSpc>
              <a:buFont typeface="Arial"/>
              <a:buChar char="•"/>
            </a:pPr>
            <a:r>
              <a:rPr lang="en-US" sz="50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Improve later if needed.</a:t>
            </a:r>
          </a:p>
          <a:p>
            <a:pPr algn="l">
              <a:lnSpc>
                <a:spcPts val="6072"/>
              </a:lnSpc>
            </a:pPr>
            <a:endParaRPr lang="en-US" sz="50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62000"/>
            <a:ext cx="16230600" cy="208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7"/>
              </a:lnSpc>
            </a:pPr>
            <a:r>
              <a:rPr lang="en-US" sz="119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Embrace Imperfection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528553"/>
            <a:ext cx="5211104" cy="5729747"/>
            <a:chOff x="0" y="0"/>
            <a:chExt cx="1372472" cy="15090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2472" cy="1509069"/>
            </a:xfrm>
            <a:custGeom>
              <a:avLst/>
              <a:gdLst/>
              <a:ahLst/>
              <a:cxnLst/>
              <a:rect l="l" t="t" r="r" b="b"/>
              <a:pathLst>
                <a:path w="1372472" h="1509069">
                  <a:moveTo>
                    <a:pt x="0" y="0"/>
                  </a:moveTo>
                  <a:lnTo>
                    <a:pt x="1372472" y="0"/>
                  </a:lnTo>
                  <a:lnTo>
                    <a:pt x="1372472" y="1509069"/>
                  </a:lnTo>
                  <a:lnTo>
                    <a:pt x="0" y="1509069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72472" cy="1547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38448" y="3528553"/>
            <a:ext cx="5211104" cy="5729747"/>
            <a:chOff x="0" y="0"/>
            <a:chExt cx="1372472" cy="15090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2472" cy="1509069"/>
            </a:xfrm>
            <a:custGeom>
              <a:avLst/>
              <a:gdLst/>
              <a:ahLst/>
              <a:cxnLst/>
              <a:rect l="l" t="t" r="r" b="b"/>
              <a:pathLst>
                <a:path w="1372472" h="1509069">
                  <a:moveTo>
                    <a:pt x="0" y="0"/>
                  </a:moveTo>
                  <a:lnTo>
                    <a:pt x="1372472" y="0"/>
                  </a:lnTo>
                  <a:lnTo>
                    <a:pt x="1372472" y="1509069"/>
                  </a:lnTo>
                  <a:lnTo>
                    <a:pt x="0" y="1509069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372472" cy="1547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48196" y="3528553"/>
            <a:ext cx="5211104" cy="5729747"/>
            <a:chOff x="0" y="0"/>
            <a:chExt cx="1372472" cy="15090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2472" cy="1509069"/>
            </a:xfrm>
            <a:custGeom>
              <a:avLst/>
              <a:gdLst/>
              <a:ahLst/>
              <a:cxnLst/>
              <a:rect l="l" t="t" r="r" b="b"/>
              <a:pathLst>
                <a:path w="1372472" h="1509069">
                  <a:moveTo>
                    <a:pt x="0" y="0"/>
                  </a:moveTo>
                  <a:lnTo>
                    <a:pt x="1372472" y="0"/>
                  </a:lnTo>
                  <a:lnTo>
                    <a:pt x="1372472" y="1509069"/>
                  </a:lnTo>
                  <a:lnTo>
                    <a:pt x="0" y="1509069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72472" cy="1547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922693" y="2955747"/>
            <a:ext cx="1423119" cy="1145611"/>
          </a:xfrm>
          <a:custGeom>
            <a:avLst/>
            <a:gdLst/>
            <a:ahLst/>
            <a:cxnLst/>
            <a:rect l="l" t="t" r="r" b="b"/>
            <a:pathLst>
              <a:path w="1423119" h="1145611">
                <a:moveTo>
                  <a:pt x="0" y="0"/>
                </a:moveTo>
                <a:lnTo>
                  <a:pt x="1423119" y="0"/>
                </a:lnTo>
                <a:lnTo>
                  <a:pt x="1423119" y="1145612"/>
                </a:lnTo>
                <a:lnTo>
                  <a:pt x="0" y="114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762000"/>
            <a:ext cx="16230600" cy="208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7"/>
              </a:lnSpc>
            </a:pPr>
            <a:r>
              <a:rPr lang="en-US" sz="119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Takeaways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9606" y="4655114"/>
            <a:ext cx="4307161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Time management results in less stress, more freedom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89354" y="4655114"/>
            <a:ext cx="4307161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simple tools such as lists, planners, and time blocks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01233" y="4655114"/>
            <a:ext cx="4307161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1"/>
              </a:lnSpc>
            </a:pPr>
            <a:r>
              <a:rPr lang="en-US" sz="44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Small changes now make a big difference later!</a:t>
            </a:r>
          </a:p>
        </p:txBody>
      </p:sp>
      <p:sp>
        <p:nvSpPr>
          <p:cNvPr id="19" name="Freeform 19"/>
          <p:cNvSpPr/>
          <p:nvPr/>
        </p:nvSpPr>
        <p:spPr>
          <a:xfrm>
            <a:off x="8432440" y="2955747"/>
            <a:ext cx="1423119" cy="1145611"/>
          </a:xfrm>
          <a:custGeom>
            <a:avLst/>
            <a:gdLst/>
            <a:ahLst/>
            <a:cxnLst/>
            <a:rect l="l" t="t" r="r" b="b"/>
            <a:pathLst>
              <a:path w="1423119" h="1145611">
                <a:moveTo>
                  <a:pt x="0" y="0"/>
                </a:moveTo>
                <a:lnTo>
                  <a:pt x="1423120" y="0"/>
                </a:lnTo>
                <a:lnTo>
                  <a:pt x="1423120" y="1145612"/>
                </a:lnTo>
                <a:lnTo>
                  <a:pt x="0" y="114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943254" y="2955747"/>
            <a:ext cx="1423119" cy="1145611"/>
          </a:xfrm>
          <a:custGeom>
            <a:avLst/>
            <a:gdLst/>
            <a:ahLst/>
            <a:cxnLst/>
            <a:rect l="l" t="t" r="r" b="b"/>
            <a:pathLst>
              <a:path w="1423119" h="1145611">
                <a:moveTo>
                  <a:pt x="0" y="0"/>
                </a:moveTo>
                <a:lnTo>
                  <a:pt x="1423119" y="0"/>
                </a:lnTo>
                <a:lnTo>
                  <a:pt x="1423119" y="1145612"/>
                </a:lnTo>
                <a:lnTo>
                  <a:pt x="0" y="1145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3750942"/>
            <a:ext cx="8162870" cy="6071134"/>
          </a:xfrm>
          <a:custGeom>
            <a:avLst/>
            <a:gdLst/>
            <a:ahLst/>
            <a:cxnLst/>
            <a:rect l="l" t="t" r="r" b="b"/>
            <a:pathLst>
              <a:path w="8162870" h="6071134">
                <a:moveTo>
                  <a:pt x="0" y="0"/>
                </a:moveTo>
                <a:lnTo>
                  <a:pt x="8162869" y="0"/>
                </a:lnTo>
                <a:lnTo>
                  <a:pt x="8162869" y="6071135"/>
                </a:lnTo>
                <a:lnTo>
                  <a:pt x="0" y="6071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959968" y="3055754"/>
            <a:ext cx="8299332" cy="312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2"/>
              </a:lnSpc>
            </a:pPr>
            <a:r>
              <a:rPr lang="en-US" sz="50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What’s one thing you’re going to change about how you use your time this week?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59968" y="762000"/>
            <a:ext cx="8299332" cy="208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7"/>
              </a:lnSpc>
            </a:pPr>
            <a:r>
              <a:rPr lang="en-US" sz="119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Discussion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94724" y="3180917"/>
            <a:ext cx="9503227" cy="6889840"/>
          </a:xfrm>
          <a:custGeom>
            <a:avLst/>
            <a:gdLst/>
            <a:ahLst/>
            <a:cxnLst/>
            <a:rect l="l" t="t" r="r" b="b"/>
            <a:pathLst>
              <a:path w="9503227" h="6889840">
                <a:moveTo>
                  <a:pt x="0" y="0"/>
                </a:moveTo>
                <a:lnTo>
                  <a:pt x="9503227" y="0"/>
                </a:lnTo>
                <a:lnTo>
                  <a:pt x="9503227" y="6889840"/>
                </a:lnTo>
                <a:lnTo>
                  <a:pt x="0" y="688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068798"/>
            <a:ext cx="11536607" cy="2074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61"/>
              </a:lnSpc>
            </a:pPr>
            <a:r>
              <a:rPr lang="en-US" sz="663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Who here has ever said, </a:t>
            </a:r>
          </a:p>
          <a:p>
            <a:pPr algn="l">
              <a:lnSpc>
                <a:spcPts val="7961"/>
              </a:lnSpc>
            </a:pPr>
            <a:r>
              <a:rPr lang="en-US" sz="663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‘I don’t have enough time’?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62000"/>
            <a:ext cx="16230600" cy="208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7"/>
              </a:lnSpc>
            </a:pPr>
            <a:r>
              <a:rPr lang="en-US" sz="119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Discussion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464923"/>
            <a:ext cx="7397249" cy="9357153"/>
          </a:xfrm>
          <a:custGeom>
            <a:avLst/>
            <a:gdLst/>
            <a:ahLst/>
            <a:cxnLst/>
            <a:rect l="l" t="t" r="r" b="b"/>
            <a:pathLst>
              <a:path w="7397249" h="9357153">
                <a:moveTo>
                  <a:pt x="0" y="0"/>
                </a:moveTo>
                <a:lnTo>
                  <a:pt x="7397249" y="0"/>
                </a:lnTo>
                <a:lnTo>
                  <a:pt x="7397249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95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64166" y="2318410"/>
            <a:ext cx="8895134" cy="305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2"/>
              </a:lnSpc>
            </a:pPr>
            <a:r>
              <a:rPr lang="en-US" sz="39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You're not alone. Between school, homework, sports, clubs, chores, social media, and trying to sleep, you’ve got a lot going on. </a:t>
            </a:r>
          </a:p>
          <a:p>
            <a:pPr algn="l">
              <a:lnSpc>
                <a:spcPts val="4762"/>
              </a:lnSpc>
            </a:pPr>
            <a:r>
              <a:rPr lang="en-US" sz="39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But here’s the truth: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64166" y="5890875"/>
            <a:ext cx="8895134" cy="2039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6"/>
              </a:lnSpc>
            </a:pPr>
            <a:r>
              <a:rPr lang="en-US" sz="4363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 all get the same 24 hours a day. What you do with them is what makes the difference.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90920">
            <a:off x="1214525" y="2876414"/>
            <a:ext cx="3456432" cy="4114800"/>
          </a:xfrm>
          <a:custGeom>
            <a:avLst/>
            <a:gdLst/>
            <a:ahLst/>
            <a:cxnLst/>
            <a:rect l="l" t="t" r="r" b="b"/>
            <a:pathLst>
              <a:path w="3456432" h="4114800">
                <a:moveTo>
                  <a:pt x="0" y="0"/>
                </a:moveTo>
                <a:lnTo>
                  <a:pt x="3456432" y="0"/>
                </a:lnTo>
                <a:lnTo>
                  <a:pt x="34564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072002" y="3969163"/>
            <a:ext cx="3150163" cy="4352556"/>
          </a:xfrm>
          <a:custGeom>
            <a:avLst/>
            <a:gdLst/>
            <a:ahLst/>
            <a:cxnLst/>
            <a:rect l="l" t="t" r="r" b="b"/>
            <a:pathLst>
              <a:path w="3150163" h="4352556">
                <a:moveTo>
                  <a:pt x="0" y="0"/>
                </a:moveTo>
                <a:lnTo>
                  <a:pt x="3150162" y="0"/>
                </a:lnTo>
                <a:lnTo>
                  <a:pt x="3150162" y="4352556"/>
                </a:lnTo>
                <a:lnTo>
                  <a:pt x="0" y="4352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541487">
            <a:off x="1385093" y="4901464"/>
            <a:ext cx="3351692" cy="4114800"/>
          </a:xfrm>
          <a:custGeom>
            <a:avLst/>
            <a:gdLst/>
            <a:ahLst/>
            <a:cxnLst/>
            <a:rect l="l" t="t" r="r" b="b"/>
            <a:pathLst>
              <a:path w="3351692" h="4114800">
                <a:moveTo>
                  <a:pt x="0" y="0"/>
                </a:moveTo>
                <a:lnTo>
                  <a:pt x="3351691" y="0"/>
                </a:lnTo>
                <a:lnTo>
                  <a:pt x="3351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477333" y="4159294"/>
            <a:ext cx="8781967" cy="397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7692" lvl="1" indent="-398846" algn="l">
              <a:lnSpc>
                <a:spcPts val="4433"/>
              </a:lnSpc>
              <a:buFont typeface="Arial"/>
              <a:buChar char="•"/>
            </a:pPr>
            <a:r>
              <a:rPr lang="en-US" sz="36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Write down responsibilities to avoid forgetting.</a:t>
            </a:r>
          </a:p>
          <a:p>
            <a:pPr marL="797692" lvl="1" indent="-398846" algn="l">
              <a:lnSpc>
                <a:spcPts val="4433"/>
              </a:lnSpc>
              <a:buFont typeface="Arial"/>
              <a:buChar char="•"/>
            </a:pPr>
            <a:r>
              <a:rPr lang="en-US" sz="36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Reduces mental clutter and stress.</a:t>
            </a:r>
          </a:p>
          <a:p>
            <a:pPr marL="797692" lvl="1" indent="-398846" algn="l">
              <a:lnSpc>
                <a:spcPts val="4433"/>
              </a:lnSpc>
              <a:buFont typeface="Arial"/>
              <a:buChar char="•"/>
            </a:pPr>
            <a:r>
              <a:rPr lang="en-US" sz="369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Helps visualize and organize tasks.</a:t>
            </a:r>
          </a:p>
          <a:p>
            <a:pPr algn="l">
              <a:lnSpc>
                <a:spcPts val="4433"/>
              </a:lnSpc>
            </a:pPr>
            <a:endParaRPr lang="en-US" sz="3694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347916"/>
            <a:ext cx="16230600" cy="1512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Use a to-do list or an appointment book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29168" y="2552425"/>
            <a:ext cx="6563371" cy="6801420"/>
          </a:xfrm>
          <a:custGeom>
            <a:avLst/>
            <a:gdLst/>
            <a:ahLst/>
            <a:cxnLst/>
            <a:rect l="l" t="t" r="r" b="b"/>
            <a:pathLst>
              <a:path w="6563371" h="6801420">
                <a:moveTo>
                  <a:pt x="0" y="0"/>
                </a:moveTo>
                <a:lnTo>
                  <a:pt x="6563370" y="0"/>
                </a:lnTo>
                <a:lnTo>
                  <a:pt x="6563370" y="6801420"/>
                </a:lnTo>
                <a:lnTo>
                  <a:pt x="0" y="6801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17230" y="3475875"/>
            <a:ext cx="6735386" cy="438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 on important and quick tasks first.</a:t>
            </a:r>
          </a:p>
          <a:p>
            <a:pPr marL="777240" lvl="1" indent="-38862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Gain peace of mind by tackling high-priority items.</a:t>
            </a:r>
          </a:p>
          <a:p>
            <a:pPr marL="777240" lvl="1" indent="-38862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prioritization methods (e.g., ABC method, Eisenhower Matrix).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62000"/>
            <a:ext cx="16230600" cy="208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7"/>
              </a:lnSpc>
            </a:pPr>
            <a:r>
              <a:rPr lang="en-US" sz="119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Prioritize your tasks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34971" y="1613564"/>
            <a:ext cx="7176729" cy="7644736"/>
          </a:xfrm>
          <a:custGeom>
            <a:avLst/>
            <a:gdLst/>
            <a:ahLst/>
            <a:cxnLst/>
            <a:rect l="l" t="t" r="r" b="b"/>
            <a:pathLst>
              <a:path w="7176729" h="7644736">
                <a:moveTo>
                  <a:pt x="0" y="0"/>
                </a:moveTo>
                <a:lnTo>
                  <a:pt x="7176729" y="0"/>
                </a:lnTo>
                <a:lnTo>
                  <a:pt x="7176729" y="7644736"/>
                </a:lnTo>
                <a:lnTo>
                  <a:pt x="0" y="7644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59" r="-275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707051"/>
            <a:ext cx="8530839" cy="342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4813" lvl="1" indent="-402406" algn="l">
              <a:lnSpc>
                <a:spcPts val="4473"/>
              </a:lnSpc>
              <a:buFont typeface="Arial"/>
              <a:buChar char="•"/>
            </a:pPr>
            <a:r>
              <a:rPr lang="en-US" sz="37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Makes daunting tasks manageable.</a:t>
            </a:r>
          </a:p>
          <a:p>
            <a:pPr marL="804813" lvl="1" indent="-402406" algn="l">
              <a:lnSpc>
                <a:spcPts val="4473"/>
              </a:lnSpc>
              <a:buFont typeface="Arial"/>
              <a:buChar char="•"/>
            </a:pPr>
            <a:r>
              <a:rPr lang="en-US" sz="37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Encourages starting and maintaining momentum.</a:t>
            </a:r>
          </a:p>
          <a:p>
            <a:pPr marL="804813" lvl="1" indent="-402406" algn="l">
              <a:lnSpc>
                <a:spcPts val="4473"/>
              </a:lnSpc>
              <a:buFont typeface="Arial"/>
              <a:buChar char="•"/>
            </a:pPr>
            <a:r>
              <a:rPr lang="en-US" sz="372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step-by-step planning.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1100" y="981075"/>
            <a:ext cx="16230600" cy="160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8"/>
              </a:lnSpc>
            </a:pPr>
            <a:r>
              <a:rPr lang="en-US" sz="9263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Break large tasks into smaller pieces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235080"/>
            <a:ext cx="3890432" cy="6023220"/>
            <a:chOff x="0" y="0"/>
            <a:chExt cx="1024641" cy="15863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24641" cy="1586362"/>
            </a:xfrm>
            <a:custGeom>
              <a:avLst/>
              <a:gdLst/>
              <a:ahLst/>
              <a:cxnLst/>
              <a:rect l="l" t="t" r="r" b="b"/>
              <a:pathLst>
                <a:path w="1024641" h="1586362">
                  <a:moveTo>
                    <a:pt x="0" y="0"/>
                  </a:moveTo>
                  <a:lnTo>
                    <a:pt x="1024641" y="0"/>
                  </a:lnTo>
                  <a:lnTo>
                    <a:pt x="1024641" y="1586362"/>
                  </a:lnTo>
                  <a:lnTo>
                    <a:pt x="0" y="1586362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24641" cy="162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65331" y="3817077"/>
            <a:ext cx="3215579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To-Do Lists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81050"/>
            <a:ext cx="16230600" cy="187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67"/>
              </a:lnSpc>
            </a:pPr>
            <a:r>
              <a:rPr lang="en-US" sz="107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Escape Distractions if Necessary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42089" y="3235080"/>
            <a:ext cx="3890432" cy="6023220"/>
            <a:chOff x="0" y="0"/>
            <a:chExt cx="1024641" cy="15863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4641" cy="1586362"/>
            </a:xfrm>
            <a:custGeom>
              <a:avLst/>
              <a:gdLst/>
              <a:ahLst/>
              <a:cxnLst/>
              <a:rect l="l" t="t" r="r" b="b"/>
              <a:pathLst>
                <a:path w="1024641" h="1586362">
                  <a:moveTo>
                    <a:pt x="0" y="0"/>
                  </a:moveTo>
                  <a:lnTo>
                    <a:pt x="1024641" y="0"/>
                  </a:lnTo>
                  <a:lnTo>
                    <a:pt x="1024641" y="1586362"/>
                  </a:lnTo>
                  <a:lnTo>
                    <a:pt x="0" y="1586362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24641" cy="162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55478" y="3235080"/>
            <a:ext cx="3890432" cy="6023220"/>
            <a:chOff x="0" y="0"/>
            <a:chExt cx="1024641" cy="15863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4641" cy="1586362"/>
            </a:xfrm>
            <a:custGeom>
              <a:avLst/>
              <a:gdLst/>
              <a:ahLst/>
              <a:cxnLst/>
              <a:rect l="l" t="t" r="r" b="b"/>
              <a:pathLst>
                <a:path w="1024641" h="1586362">
                  <a:moveTo>
                    <a:pt x="0" y="0"/>
                  </a:moveTo>
                  <a:lnTo>
                    <a:pt x="1024641" y="0"/>
                  </a:lnTo>
                  <a:lnTo>
                    <a:pt x="1024641" y="1586362"/>
                  </a:lnTo>
                  <a:lnTo>
                    <a:pt x="0" y="1586362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24641" cy="162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368868" y="3235080"/>
            <a:ext cx="3890432" cy="6023220"/>
            <a:chOff x="0" y="0"/>
            <a:chExt cx="1024641" cy="15863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24641" cy="1586362"/>
            </a:xfrm>
            <a:custGeom>
              <a:avLst/>
              <a:gdLst/>
              <a:ahLst/>
              <a:cxnLst/>
              <a:rect l="l" t="t" r="r" b="b"/>
              <a:pathLst>
                <a:path w="1024641" h="1586362">
                  <a:moveTo>
                    <a:pt x="0" y="0"/>
                  </a:moveTo>
                  <a:lnTo>
                    <a:pt x="1024641" y="0"/>
                  </a:lnTo>
                  <a:lnTo>
                    <a:pt x="1024641" y="1586362"/>
                  </a:lnTo>
                  <a:lnTo>
                    <a:pt x="0" y="1586362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24641" cy="162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478720" y="3817077"/>
            <a:ext cx="321557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Planners &amp; Calendars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93701" y="3817077"/>
            <a:ext cx="3215579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Time Blocking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07090" y="3817077"/>
            <a:ext cx="321557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Pomodoro Technique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65331" y="5251679"/>
            <a:ext cx="3215579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Keep it short </a:t>
            </a:r>
          </a:p>
          <a:p>
            <a:pPr algn="l">
              <a:lnSpc>
                <a:spcPts val="3441"/>
              </a:lnSpc>
            </a:pPr>
            <a:endParaRPr lang="en-US" sz="286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 off as you go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78720" y="5251679"/>
            <a:ext cx="3215579" cy="259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paper or digital</a:t>
            </a:r>
          </a:p>
          <a:p>
            <a:pPr algn="l">
              <a:lnSpc>
                <a:spcPts val="3441"/>
              </a:lnSpc>
            </a:pPr>
            <a:endParaRPr lang="en-US" sz="286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Plan deadlines, tests, and events ahead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593701" y="5251679"/>
            <a:ext cx="3215579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Break your day into chunks</a:t>
            </a:r>
          </a:p>
          <a:p>
            <a:pPr algn="l">
              <a:lnSpc>
                <a:spcPts val="3441"/>
              </a:lnSpc>
            </a:pPr>
            <a:endParaRPr lang="en-US" sz="286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Schedule breaks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07090" y="5251679"/>
            <a:ext cx="3215579" cy="30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25 minutes work, 5 minutes break (repeat)</a:t>
            </a:r>
          </a:p>
          <a:p>
            <a:pPr algn="l">
              <a:lnSpc>
                <a:spcPts val="3441"/>
              </a:lnSpc>
            </a:pPr>
            <a:endParaRPr lang="en-US" sz="286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441"/>
              </a:lnSpc>
            </a:pPr>
            <a:r>
              <a:rPr lang="en-US" sz="28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Helps with focus and prevents burnout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C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76842" y="2848931"/>
            <a:ext cx="5615742" cy="7438069"/>
          </a:xfrm>
          <a:custGeom>
            <a:avLst/>
            <a:gdLst/>
            <a:ahLst/>
            <a:cxnLst/>
            <a:rect l="l" t="t" r="r" b="b"/>
            <a:pathLst>
              <a:path w="5615742" h="7438069">
                <a:moveTo>
                  <a:pt x="0" y="0"/>
                </a:moveTo>
                <a:lnTo>
                  <a:pt x="5615742" y="0"/>
                </a:lnTo>
                <a:lnTo>
                  <a:pt x="5615742" y="7438069"/>
                </a:lnTo>
                <a:lnTo>
                  <a:pt x="0" y="7438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3300119"/>
            <a:ext cx="11071890" cy="449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6" lvl="1" indent="-528953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Track time spent on distractions.</a:t>
            </a:r>
          </a:p>
          <a:p>
            <a:pPr marL="1057906" lvl="1" indent="-528953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Eliminate unnecessary interruptions.</a:t>
            </a:r>
          </a:p>
          <a:p>
            <a:pPr marL="1057906" lvl="1" indent="-528953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Schedule enjoyable activities to stay motivated.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62000"/>
            <a:ext cx="16230600" cy="208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7"/>
              </a:lnSpc>
            </a:pPr>
            <a:r>
              <a:rPr lang="en-US" sz="119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Limit Distractions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85" y="464923"/>
            <a:ext cx="17250031" cy="9357153"/>
            <a:chOff x="0" y="0"/>
            <a:chExt cx="4543218" cy="24644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3218" cy="2464435"/>
            </a:xfrm>
            <a:custGeom>
              <a:avLst/>
              <a:gdLst/>
              <a:ahLst/>
              <a:cxnLst/>
              <a:rect l="l" t="t" r="r" b="b"/>
              <a:pathLst>
                <a:path w="4543218" h="2464435">
                  <a:moveTo>
                    <a:pt x="0" y="0"/>
                  </a:moveTo>
                  <a:lnTo>
                    <a:pt x="4543218" y="0"/>
                  </a:lnTo>
                  <a:lnTo>
                    <a:pt x="4543218" y="2464435"/>
                  </a:lnTo>
                  <a:lnTo>
                    <a:pt x="0" y="24644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43218" cy="2502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18985" y="464923"/>
            <a:ext cx="17250031" cy="9357153"/>
          </a:xfrm>
          <a:custGeom>
            <a:avLst/>
            <a:gdLst/>
            <a:ahLst/>
            <a:cxnLst/>
            <a:rect l="l" t="t" r="r" b="b"/>
            <a:pathLst>
              <a:path w="17250031" h="9357153">
                <a:moveTo>
                  <a:pt x="0" y="0"/>
                </a:moveTo>
                <a:lnTo>
                  <a:pt x="17250030" y="0"/>
                </a:lnTo>
                <a:lnTo>
                  <a:pt x="17250030" y="9357154"/>
                </a:lnTo>
                <a:lnTo>
                  <a:pt x="0" y="9357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t="-26140" r="-24362" b="-268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895487"/>
            <a:ext cx="12333480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45593" lvl="1" indent="-522797" algn="l">
              <a:lnSpc>
                <a:spcPts val="5811"/>
              </a:lnSpc>
              <a:buFont typeface="Arial"/>
              <a:buChar char="•"/>
            </a:pPr>
            <a:r>
              <a:rPr lang="en-US" sz="48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Arrive early to appointments.</a:t>
            </a:r>
          </a:p>
          <a:p>
            <a:pPr marL="1045593" lvl="1" indent="-522797" algn="l">
              <a:lnSpc>
                <a:spcPts val="5811"/>
              </a:lnSpc>
              <a:buFont typeface="Arial"/>
              <a:buChar char="•"/>
            </a:pPr>
            <a:r>
              <a:rPr lang="en-US" sz="48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Bring something productive to do while waiting.</a:t>
            </a:r>
          </a:p>
          <a:p>
            <a:pPr marL="1045593" lvl="1" indent="-522797" algn="l">
              <a:lnSpc>
                <a:spcPts val="5811"/>
              </a:lnSpc>
              <a:buFont typeface="Arial"/>
              <a:buChar char="•"/>
            </a:pPr>
            <a:r>
              <a:rPr lang="en-US" sz="48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Reduces stress from delays and transitions.</a:t>
            </a:r>
          </a:p>
        </p:txBody>
      </p:sp>
      <p:sp>
        <p:nvSpPr>
          <p:cNvPr id="7" name="Freeform 7"/>
          <p:cNvSpPr/>
          <p:nvPr/>
        </p:nvSpPr>
        <p:spPr>
          <a:xfrm>
            <a:off x="1185529" y="6843600"/>
            <a:ext cx="3042142" cy="2414700"/>
          </a:xfrm>
          <a:custGeom>
            <a:avLst/>
            <a:gdLst/>
            <a:ahLst/>
            <a:cxnLst/>
            <a:rect l="l" t="t" r="r" b="b"/>
            <a:pathLst>
              <a:path w="3042142" h="2414700">
                <a:moveTo>
                  <a:pt x="0" y="0"/>
                </a:moveTo>
                <a:lnTo>
                  <a:pt x="3042142" y="0"/>
                </a:lnTo>
                <a:lnTo>
                  <a:pt x="3042142" y="2414700"/>
                </a:lnTo>
                <a:lnTo>
                  <a:pt x="0" y="2414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762000"/>
            <a:ext cx="16230600" cy="2086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47"/>
              </a:lnSpc>
            </a:pPr>
            <a:r>
              <a:rPr lang="en-US" sz="11962">
                <a:solidFill>
                  <a:srgbClr val="000000"/>
                </a:solidFill>
                <a:latin typeface="Jenthill"/>
                <a:ea typeface="Jenthill"/>
                <a:cs typeface="Jenthill"/>
                <a:sym typeface="Jenthill"/>
              </a:rPr>
              <a:t>Allow Time Between Tasks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Office PowerPoint</Application>
  <PresentationFormat>Custom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Jenthill</vt:lpstr>
      <vt:lpstr>Poppins</vt:lpstr>
      <vt:lpstr>Poppins Bold</vt:lpstr>
      <vt:lpstr>Jenthill Caps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Management SEL Presentation in Black White Photographic Style </dc:title>
  <cp:lastModifiedBy>Allen, Lasheka</cp:lastModifiedBy>
  <cp:revision>1</cp:revision>
  <dcterms:created xsi:type="dcterms:W3CDTF">2006-08-16T00:00:00Z</dcterms:created>
  <dcterms:modified xsi:type="dcterms:W3CDTF">2025-10-07T19:00:42Z</dcterms:modified>
  <dc:identifier>DAG1CoejLhM</dc:identifier>
</cp:coreProperties>
</file>